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5" r:id="rId7"/>
    <p:sldId id="266" r:id="rId8"/>
    <p:sldId id="264" r:id="rId9"/>
    <p:sldId id="267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Elian Alderuccio 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1000003425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02/04/2022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E33F269-2D51-47F1-99D7-BB0F456114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295"/>
          <a:stretch/>
        </p:blipFill>
        <p:spPr>
          <a:xfrm>
            <a:off x="4367695" y="-12672"/>
            <a:ext cx="3320168" cy="6855474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F5A15FC1-48D6-4CC2-86E4-A00F7180BC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8321316" y="12664"/>
            <a:ext cx="3234182" cy="685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E1920C1-9946-4A12-84AE-BF6EE0CD81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" b="91515"/>
          <a:stretch/>
        </p:blipFill>
        <p:spPr>
          <a:xfrm>
            <a:off x="5393804" y="10138"/>
            <a:ext cx="5766708" cy="183231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7F1B846A-C03B-41CD-8925-46805719498C}"/>
              </a:ext>
            </a:extLst>
          </p:cNvPr>
          <p:cNvSpPr txBox="1"/>
          <p:nvPr/>
        </p:nvSpPr>
        <p:spPr>
          <a:xfrm>
            <a:off x="4371137" y="1908221"/>
            <a:ext cx="76252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L’</a:t>
            </a:r>
            <a:r>
              <a:rPr lang="it-IT" dirty="0" err="1"/>
              <a:t>header</a:t>
            </a:r>
            <a:r>
              <a:rPr lang="it-IT" dirty="0"/>
              <a:t>, oltre ad avere anche la </a:t>
            </a:r>
            <a:r>
              <a:rPr lang="it-IT" dirty="0" err="1"/>
              <a:t>navbar</a:t>
            </a:r>
            <a:r>
              <a:rPr lang="it-IT" dirty="0"/>
              <a:t> (vedi slide successiva) è formato da una immagine di sfondo di altezza 500px, con un titolo h1 al centro che descrive il tema della pagina.</a:t>
            </a:r>
          </a:p>
        </p:txBody>
      </p:sp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199D2BD-6544-4762-91EA-E26C76AFFE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34" t="15920" r="11986" b="9778"/>
          <a:stretch/>
        </p:blipFill>
        <p:spPr>
          <a:xfrm>
            <a:off x="4371137" y="3155497"/>
            <a:ext cx="3172355" cy="3556911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91FAB3E-01C2-4139-8248-677C91C08A9A}"/>
              </a:ext>
            </a:extLst>
          </p:cNvPr>
          <p:cNvSpPr txBox="1"/>
          <p:nvPr/>
        </p:nvSpPr>
        <p:spPr>
          <a:xfrm>
            <a:off x="4367695" y="2786165"/>
            <a:ext cx="381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Lo stile di questa sezione è il seguente: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038081A-7D34-4B4C-AA5D-B4B7CA65ADD6}"/>
              </a:ext>
            </a:extLst>
          </p:cNvPr>
          <p:cNvSpPr txBox="1"/>
          <p:nvPr/>
        </p:nvSpPr>
        <p:spPr>
          <a:xfrm>
            <a:off x="7722126" y="3364291"/>
            <a:ext cx="42742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Immagine inserita come sfondo del div, centrata di posizione e impostata che copre tutto lo spazio a disposizione.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Vi è uno strato sopra la foto di colore nero semi-trasparente implementato tramite un secondo div che ha un colore di sfondo e altezza e larghezza 100% dello spazio.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Il titolo ha un colore di testo bianco e da specifiche una larghezza massima di 780px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595355F-2A11-49E0-B623-DA7084DFA7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565"/>
          <a:stretch/>
        </p:blipFill>
        <p:spPr>
          <a:xfrm>
            <a:off x="4072447" y="327143"/>
            <a:ext cx="8081875" cy="49172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9C6C9F4-CC8B-49B6-96D3-F5091233AFFF}"/>
              </a:ext>
            </a:extLst>
          </p:cNvPr>
          <p:cNvSpPr txBox="1"/>
          <p:nvPr/>
        </p:nvSpPr>
        <p:spPr>
          <a:xfrm>
            <a:off x="4504548" y="1146009"/>
            <a:ext cx="74508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menu di navigazione è formato all’interno dell’</a:t>
            </a:r>
            <a:r>
              <a:rPr lang="it-IT" dirty="0" err="1"/>
              <a:t>header</a:t>
            </a:r>
            <a:r>
              <a:rPr lang="it-IT" dirty="0"/>
              <a:t> dall’elemento &lt;</a:t>
            </a:r>
            <a:r>
              <a:rPr lang="it-IT" dirty="0" err="1"/>
              <a:t>nav</a:t>
            </a:r>
            <a:r>
              <a:rPr lang="it-IT" dirty="0"/>
              <a:t>&gt; al cui interno troviamo due div menù (uno dei due creato per il mobile).</a:t>
            </a:r>
          </a:p>
          <a:p>
            <a:endParaRPr lang="it-IT" dirty="0"/>
          </a:p>
          <a:p>
            <a:r>
              <a:rPr lang="it-IT" dirty="0"/>
              <a:t>All’interno del div menù abbiamo una serie di anchor-link &lt;a&gt; che formeranno gli elementi cliccabili del menù.</a:t>
            </a:r>
          </a:p>
          <a:p>
            <a:endParaRPr lang="it-IT" dirty="0"/>
          </a:p>
          <a:p>
            <a:r>
              <a:rPr lang="it-IT" dirty="0"/>
              <a:t>Tale div menù è di tipo </a:t>
            </a:r>
            <a:r>
              <a:rPr lang="it-IT" dirty="0" err="1"/>
              <a:t>flex</a:t>
            </a:r>
            <a:r>
              <a:rPr lang="it-IT" dirty="0"/>
              <a:t> e i suoi elementi sono disposti tramite la proprietà </a:t>
            </a:r>
            <a:r>
              <a:rPr lang="it-IT" dirty="0" err="1"/>
              <a:t>space-between</a:t>
            </a:r>
            <a:r>
              <a:rPr lang="it-IT" dirty="0"/>
              <a:t> per occupare tutto lo spazio disponibile</a:t>
            </a:r>
          </a:p>
          <a:p>
            <a:endParaRPr lang="it-IT" dirty="0"/>
          </a:p>
          <a:p>
            <a:r>
              <a:rPr lang="it-IT" dirty="0"/>
              <a:t>Lo stile di ogni anchor-link è il seguente:</a:t>
            </a:r>
          </a:p>
        </p:txBody>
      </p:sp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5A27102-911B-4C98-9975-CF5D3DD835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8" t="15888" r="15691" b="15778"/>
          <a:stretch/>
        </p:blipFill>
        <p:spPr>
          <a:xfrm>
            <a:off x="4402922" y="4018473"/>
            <a:ext cx="3293336" cy="2585323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37368EE-6C98-47F2-8262-F026E63E4A06}"/>
              </a:ext>
            </a:extLst>
          </p:cNvPr>
          <p:cNvSpPr txBox="1"/>
          <p:nvPr/>
        </p:nvSpPr>
        <p:spPr>
          <a:xfrm>
            <a:off x="7833119" y="4253804"/>
            <a:ext cx="4122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Bordo solido di spessore 2px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Arrotondamento degli angoli del bordo di 20px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Spazio tra l’elemento e il bordo di 8px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Varie proprietà di stile del testo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PT.1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7B9A8A7-7510-4069-B30D-49820774ACD0}"/>
              </a:ext>
            </a:extLst>
          </p:cNvPr>
          <p:cNvSpPr txBox="1"/>
          <p:nvPr/>
        </p:nvSpPr>
        <p:spPr>
          <a:xfrm>
            <a:off x="6938550" y="364054"/>
            <a:ext cx="50939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primo oggetto della sezione contenuti è un div che contiene una foto dell’autore dell’articolo con alcune informazioni.</a:t>
            </a:r>
          </a:p>
          <a:p>
            <a:r>
              <a:rPr lang="it-IT" dirty="0"/>
              <a:t>In particolare Nome e cognome sono rafforzati da strong e ultimo aggiornamento è enfatizzato.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913742F-2B30-420A-8DED-622A936C20E9}"/>
              </a:ext>
            </a:extLst>
          </p:cNvPr>
          <p:cNvSpPr txBox="1"/>
          <p:nvPr/>
        </p:nvSpPr>
        <p:spPr>
          <a:xfrm>
            <a:off x="4367695" y="2186785"/>
            <a:ext cx="2423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Il suo stile è il seguente:</a:t>
            </a:r>
          </a:p>
        </p:txBody>
      </p:sp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A1581BED-BFFE-4FE8-81A1-E119AD8146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6" t="14129" r="16003" b="13632"/>
          <a:stretch/>
        </p:blipFill>
        <p:spPr>
          <a:xfrm>
            <a:off x="4367695" y="2623704"/>
            <a:ext cx="3252892" cy="3485934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923C0C1C-8E33-44C0-93FB-89FD4CD3B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282" y="364054"/>
            <a:ext cx="2455843" cy="1511288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395BF3F9-0148-4418-A1FC-5BE9A831F6A7}"/>
              </a:ext>
            </a:extLst>
          </p:cNvPr>
          <p:cNvSpPr txBox="1"/>
          <p:nvPr/>
        </p:nvSpPr>
        <p:spPr>
          <a:xfrm>
            <a:off x="7863730" y="2647856"/>
            <a:ext cx="408207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Da specifiche il margine basso tra il div e i vari contenuti è di 60px.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La foto è quadrata di 100px per lato e in essa sono stati arrotondati gli angoli di 50 px.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Da specifiche è stato applicato un margine al top negativo per poter dare l’effetto sovrapposizione alla copertina dell’</a:t>
            </a:r>
            <a:r>
              <a:rPr lang="it-IT" dirty="0" err="1"/>
              <a:t>header</a:t>
            </a:r>
            <a:r>
              <a:rPr lang="it-IT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Per dare l’effetto che le due immagini siano separate è stato applicato un bordo bianco di spessore 5px.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PT.2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AB47028-5BDB-4853-9C53-7E9FDD7C9D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2" t="12537" r="6536" b="68395"/>
          <a:stretch/>
        </p:blipFill>
        <p:spPr>
          <a:xfrm>
            <a:off x="4134810" y="40287"/>
            <a:ext cx="3650162" cy="3388713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1413B96F-058B-4589-8BEA-F6ED36508D5C}"/>
              </a:ext>
            </a:extLst>
          </p:cNvPr>
          <p:cNvSpPr txBox="1"/>
          <p:nvPr/>
        </p:nvSpPr>
        <p:spPr>
          <a:xfrm>
            <a:off x="7715526" y="326722"/>
            <a:ext cx="44734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fulcro della pagina web sono i 5 articoli che compongono la classifica delle mie 5 moto preferite.</a:t>
            </a:r>
          </a:p>
          <a:p>
            <a:r>
              <a:rPr lang="it-IT" dirty="0"/>
              <a:t>Ogni articolo è una </a:t>
            </a:r>
            <a:r>
              <a:rPr lang="it-IT" dirty="0" err="1"/>
              <a:t>section</a:t>
            </a:r>
            <a:r>
              <a:rPr lang="it-IT" dirty="0"/>
              <a:t> che racchiude due div: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Un div che contiene il numero di articolo che ha le proprie proprietà e stile.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Un div che contiene il vero e proprio contenuto, ovvero titoli, testo e immagini.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CC1EBE6-56BD-4ABA-ADC5-203BE5066EF5}"/>
              </a:ext>
            </a:extLst>
          </p:cNvPr>
          <p:cNvSpPr txBox="1"/>
          <p:nvPr/>
        </p:nvSpPr>
        <p:spPr>
          <a:xfrm>
            <a:off x="4194620" y="3418860"/>
            <a:ext cx="381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Lo stile di questa sezione è il seguente: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D5ED03F6-5D36-4C7A-9DBC-2C0AC3F7FB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0" t="21916" r="16582" b="13433"/>
          <a:stretch/>
        </p:blipFill>
        <p:spPr>
          <a:xfrm>
            <a:off x="4367695" y="3798334"/>
            <a:ext cx="2771099" cy="2888717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8AF61A5-48E0-4EFF-B52B-E239F069017D}"/>
              </a:ext>
            </a:extLst>
          </p:cNvPr>
          <p:cNvSpPr txBox="1"/>
          <p:nvPr/>
        </p:nvSpPr>
        <p:spPr>
          <a:xfrm>
            <a:off x="7253563" y="3798334"/>
            <a:ext cx="49353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L’</a:t>
            </a:r>
            <a:r>
              <a:rPr lang="it-IT" dirty="0" err="1"/>
              <a:t>article</a:t>
            </a:r>
            <a:r>
              <a:rPr lang="it-IT" dirty="0"/>
              <a:t> che racchiude tutte le </a:t>
            </a:r>
            <a:r>
              <a:rPr lang="it-IT" dirty="0" err="1"/>
              <a:t>section</a:t>
            </a:r>
            <a:r>
              <a:rPr lang="it-IT" dirty="0"/>
              <a:t> è di tipo </a:t>
            </a:r>
            <a:r>
              <a:rPr lang="it-IT" dirty="0" err="1"/>
              <a:t>flex</a:t>
            </a:r>
            <a:r>
              <a:rPr lang="it-IT" dirty="0"/>
              <a:t> e i suoi elementi (le </a:t>
            </a:r>
            <a:r>
              <a:rPr lang="it-IT" dirty="0" err="1"/>
              <a:t>section</a:t>
            </a:r>
            <a:r>
              <a:rPr lang="it-IT" dirty="0"/>
              <a:t>) sono raggruppati al centro e per colonna.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Le </a:t>
            </a:r>
            <a:r>
              <a:rPr lang="it-IT" dirty="0" err="1"/>
              <a:t>section</a:t>
            </a:r>
            <a:r>
              <a:rPr lang="it-IT" dirty="0"/>
              <a:t> che racchiudono numero e contenuto sono di tipo </a:t>
            </a:r>
            <a:r>
              <a:rPr lang="it-IT" dirty="0" err="1"/>
              <a:t>flex</a:t>
            </a:r>
            <a:r>
              <a:rPr lang="it-IT" dirty="0"/>
              <a:t> e i suoi elementi sono raggruppati al centro per riga.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Da specifiche ogni </a:t>
            </a:r>
            <a:r>
              <a:rPr lang="it-IT" dirty="0" err="1"/>
              <a:t>section</a:t>
            </a:r>
            <a:r>
              <a:rPr lang="it-IT" dirty="0"/>
              <a:t> deve occupare il 66.67% della pagina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Tra una </a:t>
            </a:r>
            <a:r>
              <a:rPr lang="it-IT" dirty="0" err="1"/>
              <a:t>section</a:t>
            </a:r>
            <a:r>
              <a:rPr lang="it-IT" dirty="0"/>
              <a:t> e l’altra ci sono 120px di margine</a:t>
            </a:r>
          </a:p>
        </p:txBody>
      </p:sp>
    </p:spTree>
    <p:extLst>
      <p:ext uri="{BB962C8B-B14F-4D97-AF65-F5344CB8AC3E}">
        <p14:creationId xmlns:p14="http://schemas.microsoft.com/office/powerpoint/2010/main" val="1161121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PT.2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413B96F-058B-4589-8BEA-F6ED36508D5C}"/>
              </a:ext>
            </a:extLst>
          </p:cNvPr>
          <p:cNvSpPr txBox="1"/>
          <p:nvPr/>
        </p:nvSpPr>
        <p:spPr>
          <a:xfrm>
            <a:off x="4249211" y="233839"/>
            <a:ext cx="5986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Vediamo anche lo stile dei due div interni a ogni </a:t>
            </a:r>
            <a:r>
              <a:rPr lang="it-IT" dirty="0" err="1"/>
              <a:t>section</a:t>
            </a:r>
            <a:r>
              <a:rPr lang="it-IT" dirty="0"/>
              <a:t>:</a:t>
            </a:r>
          </a:p>
        </p:txBody>
      </p:sp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77F655C5-63BB-45C6-9CCC-74937042AF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18" t="10954" r="12304" b="16847"/>
          <a:stretch/>
        </p:blipFill>
        <p:spPr>
          <a:xfrm>
            <a:off x="4425004" y="690547"/>
            <a:ext cx="3338944" cy="5314468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805E106-3BE1-4619-A414-49F9EA4A452F}"/>
              </a:ext>
            </a:extLst>
          </p:cNvPr>
          <p:cNvSpPr txBox="1"/>
          <p:nvPr/>
        </p:nvSpPr>
        <p:spPr>
          <a:xfrm>
            <a:off x="7970229" y="1082690"/>
            <a:ext cx="401244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Il div che contiene il numero ha un suo stile con grandezza 40px, colore grigio e margine dal div contenuto di 40 px.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Il titolo h2 ha una grandezza di 30px e un margine inferiore di -20px per togliere lo spazio tra i due titoli.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Il titolo h3 ha una margine inferiore di 20px dal paragrafo.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Ogni paragrafo ha un font importato da </a:t>
            </a:r>
            <a:r>
              <a:rPr lang="it-IT" dirty="0" err="1"/>
              <a:t>google</a:t>
            </a:r>
            <a:r>
              <a:rPr lang="it-IT" dirty="0"/>
              <a:t> fonts e uno di riserva standard, inoltre ha una larghezza tra una linea e l’altra di 28px.</a:t>
            </a:r>
          </a:p>
        </p:txBody>
      </p:sp>
    </p:spTree>
    <p:extLst>
      <p:ext uri="{BB962C8B-B14F-4D97-AF65-F5344CB8AC3E}">
        <p14:creationId xmlns:p14="http://schemas.microsoft.com/office/powerpoint/2010/main" val="3067550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62BFFBC-779F-4670-9348-60012F4632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015" r="1348" b="5824"/>
          <a:stretch/>
        </p:blipFill>
        <p:spPr>
          <a:xfrm>
            <a:off x="4192172" y="511388"/>
            <a:ext cx="7891976" cy="970671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1B26F26-89F6-4118-9583-46B077FAF72C}"/>
              </a:ext>
            </a:extLst>
          </p:cNvPr>
          <p:cNvSpPr txBox="1"/>
          <p:nvPr/>
        </p:nvSpPr>
        <p:spPr>
          <a:xfrm>
            <a:off x="4387170" y="1911271"/>
            <a:ext cx="74454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</a:t>
            </a:r>
            <a:r>
              <a:rPr lang="it-IT" dirty="0" err="1"/>
              <a:t>footer</a:t>
            </a:r>
            <a:r>
              <a:rPr lang="it-IT" dirty="0"/>
              <a:t> è formato solamente da un paragrafo e la frase al suo interno è rinforzata tramite il tag strong che le conferisce un effetto grassetto.</a:t>
            </a:r>
          </a:p>
          <a:p>
            <a:endParaRPr lang="it-IT" dirty="0"/>
          </a:p>
          <a:p>
            <a:r>
              <a:rPr lang="it-IT" dirty="0"/>
              <a:t>Lo stile del </a:t>
            </a:r>
            <a:r>
              <a:rPr lang="it-IT" dirty="0" err="1"/>
              <a:t>footer</a:t>
            </a:r>
            <a:r>
              <a:rPr lang="it-IT" dirty="0"/>
              <a:t> è il seguente: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A069D25-9D28-437A-AFF0-C31739B608D6}"/>
              </a:ext>
            </a:extLst>
          </p:cNvPr>
          <p:cNvSpPr txBox="1"/>
          <p:nvPr/>
        </p:nvSpPr>
        <p:spPr>
          <a:xfrm>
            <a:off x="7956645" y="3340353"/>
            <a:ext cx="38759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L’altezza del </a:t>
            </a:r>
            <a:r>
              <a:rPr lang="it-IT" dirty="0" err="1"/>
              <a:t>footer</a:t>
            </a:r>
            <a:r>
              <a:rPr lang="it-IT" dirty="0"/>
              <a:t> è 100px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Tramite background-color il colore di sfondo è nero.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Tutto il </a:t>
            </a:r>
            <a:r>
              <a:rPr lang="it-IT" dirty="0" err="1"/>
              <a:t>footer</a:t>
            </a:r>
            <a:r>
              <a:rPr lang="it-IT" dirty="0"/>
              <a:t> è di tipo </a:t>
            </a:r>
            <a:r>
              <a:rPr lang="it-IT" dirty="0" err="1"/>
              <a:t>flex</a:t>
            </a:r>
            <a:r>
              <a:rPr lang="it-IT" dirty="0"/>
              <a:t> per poter dare una posizione centrata al paragrafo.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Tramite color il colore del testo è bianco. 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4E844881-44B1-423F-B6FF-1BE41B817B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0" t="16195" r="16673" b="16195"/>
          <a:stretch/>
        </p:blipFill>
        <p:spPr>
          <a:xfrm>
            <a:off x="4504548" y="3145821"/>
            <a:ext cx="3191258" cy="268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1" y="586855"/>
            <a:ext cx="3369107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Visualizzazione Mobile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1B26F26-89F6-4118-9583-46B077FAF72C}"/>
              </a:ext>
            </a:extLst>
          </p:cNvPr>
          <p:cNvSpPr txBox="1"/>
          <p:nvPr/>
        </p:nvSpPr>
        <p:spPr>
          <a:xfrm>
            <a:off x="4302549" y="263689"/>
            <a:ext cx="744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Sono stati presi i seguenti accorgimenti per quanto riguarda la visualizzazione mobile: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011512A-26C6-463A-BCE2-A56F7759D2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53" t="22558" r="62935" b="20190"/>
          <a:stretch/>
        </p:blipFill>
        <p:spPr>
          <a:xfrm>
            <a:off x="4161463" y="1173709"/>
            <a:ext cx="2182187" cy="4710499"/>
          </a:xfrm>
          <a:prstGeom prst="rect">
            <a:avLst/>
          </a:prstGeom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CCBE8F82-8CB8-4CCA-88DE-DC133648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5" t="10666" r="17378" b="5845"/>
          <a:stretch/>
        </p:blipFill>
        <p:spPr>
          <a:xfrm>
            <a:off x="6550806" y="666182"/>
            <a:ext cx="2325908" cy="6102639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E8C7018-93BF-4442-A196-BC2177E2F310}"/>
              </a:ext>
            </a:extLst>
          </p:cNvPr>
          <p:cNvSpPr txBox="1"/>
          <p:nvPr/>
        </p:nvSpPr>
        <p:spPr>
          <a:xfrm>
            <a:off x="8856622" y="1455343"/>
            <a:ext cx="33122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Inizialmente il menù in versione mobile non viene visualizzato.</a:t>
            </a:r>
          </a:p>
          <a:p>
            <a:endParaRPr lang="it-IT" dirty="0"/>
          </a:p>
          <a:p>
            <a:r>
              <a:rPr lang="it-IT" dirty="0"/>
              <a:t>Quando si scende sotto i 500px della grandezza della pagine: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Il menù normale non viene più visualizzato e viene creato un menù dedicato trasformando i div vuoti in un «hamburger menù».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Inoltre sono stati dimezzati alcuni parametri come la grandezza della copertina o la grandezza del testo del </a:t>
            </a:r>
            <a:r>
              <a:rPr lang="it-IT" dirty="0" err="1"/>
              <a:t>footer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0831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758</Words>
  <Application>Microsoft Office PowerPoint</Application>
  <PresentationFormat>Widescreen</PresentationFormat>
  <Paragraphs>67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MHW1</vt:lpstr>
      <vt:lpstr>Layout complessivo HTML+CSS</vt:lpstr>
      <vt:lpstr>Header</vt:lpstr>
      <vt:lpstr>Menù navigazione</vt:lpstr>
      <vt:lpstr>Sezione contenuti PT.1</vt:lpstr>
      <vt:lpstr>Sezione contenuti PT.2</vt:lpstr>
      <vt:lpstr>Sezione contenuti PT.2</vt:lpstr>
      <vt:lpstr>Footer</vt:lpstr>
      <vt:lpstr>Visualizzazione Mobile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ELIAN ALDERUCCIO</cp:lastModifiedBy>
  <cp:revision>61</cp:revision>
  <dcterms:created xsi:type="dcterms:W3CDTF">2021-03-24T16:57:46Z</dcterms:created>
  <dcterms:modified xsi:type="dcterms:W3CDTF">2022-03-31T17:39:34Z</dcterms:modified>
</cp:coreProperties>
</file>

<file path=docProps/thumbnail.jpeg>
</file>